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202" d="100"/>
          <a:sy n="202" d="100"/>
        </p:scale>
        <p:origin x="-690" y="11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EE883-FC13-43C2-8F54-4D67AB6EE07C}" type="datetimeFigureOut">
              <a:rPr lang="en-US" smtClean="0"/>
              <a:pPr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42ACA-DAD9-49F6-897A-5E85FED9E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1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037" y="0"/>
            <a:ext cx="6799926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97" y="0"/>
            <a:ext cx="6440805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system1</dc:creator>
  <cp:lastModifiedBy>system1</cp:lastModifiedBy>
  <cp:revision>2</cp:revision>
  <dcterms:created xsi:type="dcterms:W3CDTF">2015-12-30T10:56:52Z</dcterms:created>
  <dcterms:modified xsi:type="dcterms:W3CDTF">2015-12-31T05:28:36Z</dcterms:modified>
</cp:coreProperties>
</file>